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4859993-E4FF-4A83-B86E-AE5AF636FA83}" type="datetimeFigureOut">
              <a:rPr lang="es-ES" smtClean="0"/>
              <a:t>01/07/2013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598CB1-3C19-4B40-BFCC-6910625BC1EF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Funciones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Crecientes y Decrecientes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8100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Ejemplos de Funciones Crecientes o Decrecientes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00200"/>
            <a:ext cx="7391401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5953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· Una </a:t>
            </a:r>
            <a:r>
              <a:rPr lang="es-ES" i="1" dirty="0"/>
              <a:t>función</a:t>
            </a:r>
            <a:r>
              <a:rPr lang="es-ES" dirty="0"/>
              <a:t> es </a:t>
            </a:r>
            <a:r>
              <a:rPr lang="es-ES" i="1" dirty="0"/>
              <a:t>creciente en un intervalo</a:t>
            </a:r>
            <a:r>
              <a:rPr lang="es-ES" dirty="0"/>
              <a:t> [</a:t>
            </a:r>
            <a:r>
              <a:rPr lang="es-ES" i="1" dirty="0" err="1"/>
              <a:t>a,b</a:t>
            </a:r>
            <a:r>
              <a:rPr lang="es-ES" dirty="0"/>
              <a:t>] si al tomar dos puntos cualesquiera del mismo, </a:t>
            </a:r>
            <a:r>
              <a:rPr lang="es-ES" i="1" dirty="0"/>
              <a:t>x</a:t>
            </a:r>
            <a:r>
              <a:rPr lang="es-ES" baseline="-25000" dirty="0"/>
              <a:t>1  </a:t>
            </a:r>
            <a:r>
              <a:rPr lang="es-ES" dirty="0"/>
              <a:t>y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, con la condición </a:t>
            </a:r>
            <a:r>
              <a:rPr lang="es-ES" i="1" dirty="0"/>
              <a:t>x</a:t>
            </a:r>
            <a:r>
              <a:rPr lang="es-ES" baseline="-25000" dirty="0"/>
              <a:t>1</a:t>
            </a:r>
            <a:r>
              <a:rPr lang="es-ES" dirty="0"/>
              <a:t> &lt;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, se verifica que</a:t>
            </a:r>
          </a:p>
          <a:p>
            <a:r>
              <a:rPr lang="es-ES" dirty="0"/>
              <a:t> </a:t>
            </a:r>
            <a:r>
              <a:rPr lang="es-ES" i="1" dirty="0"/>
              <a:t>f</a:t>
            </a:r>
            <a:r>
              <a:rPr lang="es-ES" dirty="0"/>
              <a:t>( </a:t>
            </a:r>
            <a:r>
              <a:rPr lang="es-ES" i="1" dirty="0"/>
              <a:t>x</a:t>
            </a:r>
            <a:r>
              <a:rPr lang="es-ES" baseline="-25000" dirty="0"/>
              <a:t>1</a:t>
            </a:r>
            <a:r>
              <a:rPr lang="es-ES" dirty="0"/>
              <a:t> ) &lt; </a:t>
            </a:r>
            <a:r>
              <a:rPr lang="es-ES" i="1" dirty="0"/>
              <a:t>f</a:t>
            </a:r>
            <a:r>
              <a:rPr lang="es-ES" dirty="0"/>
              <a:t>(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 ).</a:t>
            </a:r>
          </a:p>
          <a:p>
            <a:endParaRPr lang="es-ES" dirty="0"/>
          </a:p>
          <a:p>
            <a:r>
              <a:rPr lang="es-ES" dirty="0"/>
              <a:t>Se dice </a:t>
            </a:r>
            <a:r>
              <a:rPr lang="es-ES" i="1" dirty="0"/>
              <a:t>estrictamente creciente</a:t>
            </a:r>
            <a:r>
              <a:rPr lang="es-ES" dirty="0"/>
              <a:t> si de </a:t>
            </a:r>
            <a:r>
              <a:rPr lang="es-ES" i="1" dirty="0"/>
              <a:t>x</a:t>
            </a:r>
            <a:r>
              <a:rPr lang="es-ES" baseline="-25000" dirty="0"/>
              <a:t>1</a:t>
            </a:r>
            <a:r>
              <a:rPr lang="es-ES" dirty="0"/>
              <a:t> &lt;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 se deduce que </a:t>
            </a:r>
            <a:r>
              <a:rPr lang="es-ES" i="1" dirty="0"/>
              <a:t>f(x</a:t>
            </a:r>
            <a:r>
              <a:rPr lang="es-ES" baseline="-25000" dirty="0"/>
              <a:t>1</a:t>
            </a:r>
            <a:r>
              <a:rPr lang="es-ES" i="1" dirty="0"/>
              <a:t>) &lt; f(x</a:t>
            </a:r>
            <a:r>
              <a:rPr lang="es-ES" baseline="-25000" dirty="0"/>
              <a:t>2</a:t>
            </a:r>
            <a:r>
              <a:rPr lang="es-ES" i="1" dirty="0"/>
              <a:t>)</a:t>
            </a:r>
            <a:endParaRPr lang="es-ES" dirty="0"/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Funciones Crecientes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719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Funciones Crecientes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03217"/>
            <a:ext cx="3962400" cy="4268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3726"/>
            <a:ext cx="4419600" cy="3927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092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2133600"/>
            <a:ext cx="7408333" cy="3992563"/>
          </a:xfrm>
        </p:spPr>
        <p:txBody>
          <a:bodyPr/>
          <a:lstStyle/>
          <a:p>
            <a:r>
              <a:rPr lang="es-ES" dirty="0"/>
              <a:t>Una </a:t>
            </a:r>
            <a:r>
              <a:rPr lang="es-ES" i="1" dirty="0"/>
              <a:t>función</a:t>
            </a:r>
            <a:r>
              <a:rPr lang="es-ES" dirty="0"/>
              <a:t> es </a:t>
            </a:r>
            <a:r>
              <a:rPr lang="es-ES" dirty="0" smtClean="0"/>
              <a:t>de</a:t>
            </a:r>
            <a:r>
              <a:rPr lang="es-ES" i="1" dirty="0" smtClean="0"/>
              <a:t>creciente </a:t>
            </a:r>
            <a:r>
              <a:rPr lang="es-ES" i="1" dirty="0"/>
              <a:t>en un intervalo</a:t>
            </a:r>
            <a:r>
              <a:rPr lang="es-ES" dirty="0"/>
              <a:t> [</a:t>
            </a:r>
            <a:r>
              <a:rPr lang="es-ES" i="1" dirty="0" err="1"/>
              <a:t>a,b</a:t>
            </a:r>
            <a:r>
              <a:rPr lang="es-ES" dirty="0"/>
              <a:t>] si al tomar dos puntos cualesquiera del mismo, </a:t>
            </a:r>
            <a:r>
              <a:rPr lang="es-ES" i="1" dirty="0"/>
              <a:t>x</a:t>
            </a:r>
            <a:r>
              <a:rPr lang="es-ES" baseline="-25000" dirty="0"/>
              <a:t>1  </a:t>
            </a:r>
            <a:r>
              <a:rPr lang="es-ES" dirty="0"/>
              <a:t>y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, con la condición </a:t>
            </a:r>
            <a:r>
              <a:rPr lang="es-ES" i="1" dirty="0"/>
              <a:t>x</a:t>
            </a:r>
            <a:r>
              <a:rPr lang="es-ES" baseline="-25000" dirty="0"/>
              <a:t>1</a:t>
            </a:r>
            <a:r>
              <a:rPr lang="es-ES" dirty="0"/>
              <a:t> &lt;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, se verifica que</a:t>
            </a:r>
          </a:p>
          <a:p>
            <a:r>
              <a:rPr lang="es-ES" dirty="0"/>
              <a:t> </a:t>
            </a:r>
            <a:r>
              <a:rPr lang="es-ES" i="1" dirty="0"/>
              <a:t>f</a:t>
            </a:r>
            <a:r>
              <a:rPr lang="es-ES" dirty="0"/>
              <a:t>( </a:t>
            </a:r>
            <a:r>
              <a:rPr lang="es-ES" i="1" dirty="0"/>
              <a:t>x</a:t>
            </a:r>
            <a:r>
              <a:rPr lang="es-ES" baseline="-25000" dirty="0"/>
              <a:t>1</a:t>
            </a:r>
            <a:r>
              <a:rPr lang="es-ES" dirty="0"/>
              <a:t> ) </a:t>
            </a:r>
            <a:r>
              <a:rPr lang="es-ES" dirty="0" smtClean="0"/>
              <a:t>&gt;</a:t>
            </a:r>
            <a:r>
              <a:rPr lang="es-ES" dirty="0"/>
              <a:t> </a:t>
            </a:r>
            <a:r>
              <a:rPr lang="es-ES" i="1" dirty="0"/>
              <a:t>f</a:t>
            </a:r>
            <a:r>
              <a:rPr lang="es-ES" dirty="0"/>
              <a:t>(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 ).</a:t>
            </a:r>
          </a:p>
          <a:p>
            <a:endParaRPr lang="es-ES" dirty="0"/>
          </a:p>
          <a:p>
            <a:r>
              <a:rPr lang="es-ES" dirty="0"/>
              <a:t>Se dice </a:t>
            </a:r>
            <a:r>
              <a:rPr lang="es-ES" i="1" dirty="0"/>
              <a:t>estrictamente creciente</a:t>
            </a:r>
            <a:r>
              <a:rPr lang="es-ES" dirty="0"/>
              <a:t> si de </a:t>
            </a:r>
            <a:r>
              <a:rPr lang="es-ES" i="1" dirty="0"/>
              <a:t>x</a:t>
            </a:r>
            <a:r>
              <a:rPr lang="es-ES" baseline="-25000" dirty="0"/>
              <a:t>1</a:t>
            </a:r>
            <a:r>
              <a:rPr lang="es-ES" dirty="0"/>
              <a:t> &lt; </a:t>
            </a:r>
            <a:r>
              <a:rPr lang="es-ES" i="1" dirty="0"/>
              <a:t>x</a:t>
            </a:r>
            <a:r>
              <a:rPr lang="es-ES" baseline="-25000" dirty="0"/>
              <a:t>2</a:t>
            </a:r>
            <a:r>
              <a:rPr lang="es-ES" dirty="0"/>
              <a:t> se deduce que </a:t>
            </a:r>
            <a:r>
              <a:rPr lang="es-ES" i="1" dirty="0"/>
              <a:t>f(x</a:t>
            </a:r>
            <a:r>
              <a:rPr lang="es-ES" baseline="-25000" dirty="0"/>
              <a:t>1</a:t>
            </a:r>
            <a:r>
              <a:rPr lang="es-ES" i="1" dirty="0"/>
              <a:t>) </a:t>
            </a:r>
            <a:r>
              <a:rPr lang="es-ES" i="1" dirty="0" smtClean="0"/>
              <a:t>&gt; </a:t>
            </a:r>
            <a:r>
              <a:rPr lang="es-ES" i="1" dirty="0"/>
              <a:t>f(x</a:t>
            </a:r>
            <a:r>
              <a:rPr lang="es-ES" baseline="-25000" dirty="0"/>
              <a:t>2</a:t>
            </a:r>
            <a:r>
              <a:rPr lang="es-ES" i="1" dirty="0"/>
              <a:t>)</a:t>
            </a:r>
            <a:endParaRPr lang="es-ES" dirty="0"/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Funciones Decrecientes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717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Funciones Decrecientes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524000"/>
            <a:ext cx="4114801" cy="4066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24000"/>
            <a:ext cx="4386262" cy="4066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2485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Ejemplos de Funciones Crecientes o Decrecientes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2362200"/>
            <a:ext cx="5397500" cy="4056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5867400" y="2664583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Aumento de la Población Mundial a través del tiempo.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7695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791200" y="2675467"/>
            <a:ext cx="2489200" cy="3450696"/>
          </a:xfrm>
        </p:spPr>
        <p:txBody>
          <a:bodyPr/>
          <a:lstStyle/>
          <a:p>
            <a:r>
              <a:rPr lang="es-ES" dirty="0" smtClean="0"/>
              <a:t>Curva  </a:t>
            </a:r>
          </a:p>
          <a:p>
            <a:pPr marL="0" indent="0">
              <a:buNone/>
            </a:pPr>
            <a:r>
              <a:rPr lang="es-ES" dirty="0" smtClean="0"/>
              <a:t>Oferta - Demanda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Ejemplos de Funciones Crecientes o Decrecientes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4800600" cy="4490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567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28601" y="2133600"/>
            <a:ext cx="1828800" cy="3450696"/>
          </a:xfrm>
        </p:spPr>
        <p:txBody>
          <a:bodyPr/>
          <a:lstStyle/>
          <a:p>
            <a:r>
              <a:rPr lang="es-ES" dirty="0" smtClean="0"/>
              <a:t>Cambio de estado de la Materia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Ejemplos de Funciones Crecientes o Decrecientes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76400"/>
            <a:ext cx="6188075" cy="463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7194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324600" y="1676400"/>
            <a:ext cx="2336800" cy="3450696"/>
          </a:xfrm>
        </p:spPr>
        <p:txBody>
          <a:bodyPr/>
          <a:lstStyle/>
          <a:p>
            <a:r>
              <a:rPr lang="es-ES" dirty="0" smtClean="0"/>
              <a:t>Función de producción del vidrio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Ejemplos de Funciones Crecientes o Decrecientes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6003925" cy="4559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2187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</TotalTime>
  <Words>69</Words>
  <Application>Microsoft Office PowerPoint</Application>
  <PresentationFormat>Presentación en pantalla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Forma de onda</vt:lpstr>
      <vt:lpstr>Funciones</vt:lpstr>
      <vt:lpstr>Funciones Crecientes</vt:lpstr>
      <vt:lpstr>Funciones Crecientes</vt:lpstr>
      <vt:lpstr>Funciones Decrecientes</vt:lpstr>
      <vt:lpstr>Funciones Decrecientes</vt:lpstr>
      <vt:lpstr>Ejemplos de Funciones Crecientes o Decrecientes</vt:lpstr>
      <vt:lpstr>Ejemplos de Funciones Crecientes o Decrecientes</vt:lpstr>
      <vt:lpstr>Ejemplos de Funciones Crecientes o Decrecientes</vt:lpstr>
      <vt:lpstr>Ejemplos de Funciones Crecientes o Decrecientes</vt:lpstr>
      <vt:lpstr>Ejemplos de Funciones Crecientes o Decrecientes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Funciones</dc:title>
  <dc:creator>user</dc:creator>
  <cp:lastModifiedBy>user</cp:lastModifiedBy>
  <cp:revision>4</cp:revision>
  <dcterms:created xsi:type="dcterms:W3CDTF">2013-07-01T15:59:27Z</dcterms:created>
  <dcterms:modified xsi:type="dcterms:W3CDTF">2013-07-01T16:23:16Z</dcterms:modified>
</cp:coreProperties>
</file>